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7AB5-8AF6-481C-9B33-4366CDFDE727}" type="datetimeFigureOut">
              <a:rPr lang="nb-NO" smtClean="0"/>
              <a:pPr/>
              <a:t>14.06.2013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3B29-6CE6-401D-B470-218BD51E398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00199"/>
          </a:xfrm>
        </p:spPr>
        <p:txBody>
          <a:bodyPr/>
          <a:lstStyle/>
          <a:p>
            <a:r>
              <a:rPr lang="nb-NO" dirty="0" smtClean="0"/>
              <a:t>VA-ANLEGG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584776" cy="792088"/>
          </a:xfrm>
        </p:spPr>
        <p:txBody>
          <a:bodyPr>
            <a:normAutofit/>
          </a:bodyPr>
          <a:lstStyle/>
          <a:p>
            <a:r>
              <a:rPr lang="nb-NO" dirty="0" smtClean="0"/>
              <a:t>MØRVIKA </a:t>
            </a:r>
            <a:r>
              <a:rPr lang="nb-NO" dirty="0" smtClean="0"/>
              <a:t>HYTTEFELT</a:t>
            </a:r>
          </a:p>
          <a:p>
            <a:endParaRPr lang="nb-NO" dirty="0"/>
          </a:p>
        </p:txBody>
      </p:sp>
      <p:pic>
        <p:nvPicPr>
          <p:cNvPr id="4" name="Bilde 3" descr="Grimsrud-samle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373216"/>
            <a:ext cx="45262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FELLES TRYKKFORSTERKER VANN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Hytter over </a:t>
            </a:r>
            <a:r>
              <a:rPr lang="nb-NO" dirty="0" err="1" smtClean="0"/>
              <a:t>kote</a:t>
            </a:r>
            <a:r>
              <a:rPr lang="nb-NO" dirty="0" smtClean="0"/>
              <a:t> </a:t>
            </a:r>
            <a:r>
              <a:rPr lang="nb-NO" dirty="0" smtClean="0"/>
              <a:t>50 </a:t>
            </a:r>
            <a:r>
              <a:rPr lang="nb-NO" dirty="0" err="1" smtClean="0"/>
              <a:t>moh</a:t>
            </a:r>
            <a:r>
              <a:rPr lang="nb-NO" dirty="0" smtClean="0"/>
              <a:t> </a:t>
            </a:r>
            <a:r>
              <a:rPr lang="nb-NO" dirty="0" smtClean="0"/>
              <a:t>må </a:t>
            </a:r>
            <a:r>
              <a:rPr lang="nb-NO" dirty="0" smtClean="0"/>
              <a:t>ha trykkforsterkning på vann forsyning.</a:t>
            </a:r>
          </a:p>
          <a:p>
            <a:endParaRPr lang="nb-NO" dirty="0"/>
          </a:p>
        </p:txBody>
      </p:sp>
      <p:pic>
        <p:nvPicPr>
          <p:cNvPr id="4" name="Bilde 3" descr="Trykkforsterke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2649573" cy="374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HYTTE PUMPER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fontScale="47500" lnSpcReduction="20000"/>
          </a:bodyPr>
          <a:lstStyle/>
          <a:p>
            <a:r>
              <a:rPr lang="nb-NO" dirty="0" smtClean="0"/>
              <a:t>Kvernpumper </a:t>
            </a:r>
            <a:r>
              <a:rPr lang="nb-NO" dirty="0" smtClean="0"/>
              <a:t>utvendig</a:t>
            </a:r>
          </a:p>
          <a:p>
            <a:r>
              <a:rPr lang="nb-NO" dirty="0" smtClean="0"/>
              <a:t>LPS 2000EIV Skandinavisk kommunalteknikk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493615" cy="53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HYTTEPUMPER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632254"/>
          </a:xfrm>
        </p:spPr>
        <p:txBody>
          <a:bodyPr/>
          <a:lstStyle/>
          <a:p>
            <a:r>
              <a:rPr lang="nb-NO" dirty="0" smtClean="0"/>
              <a:t>Kvernpumper innvendig montering</a:t>
            </a:r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7148"/>
            <a:ext cx="7277400" cy="51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RØRMATERIELL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u="sng" dirty="0" smtClean="0"/>
              <a:t>HOVEDLEDNINGER</a:t>
            </a:r>
          </a:p>
          <a:p>
            <a:r>
              <a:rPr lang="nb-NO" dirty="0" smtClean="0"/>
              <a:t>Ø50-ø110 </a:t>
            </a:r>
            <a:r>
              <a:rPr lang="nb-NO" dirty="0" err="1" smtClean="0"/>
              <a:t>Pe</a:t>
            </a:r>
            <a:r>
              <a:rPr lang="nb-NO" dirty="0" smtClean="0"/>
              <a:t> Vannledninger</a:t>
            </a:r>
          </a:p>
          <a:p>
            <a:r>
              <a:rPr lang="nb-NO" dirty="0" smtClean="0"/>
              <a:t>Ø110-Ø160 PVC SN8 Avløpsrør (selvfall)</a:t>
            </a:r>
          </a:p>
          <a:p>
            <a:r>
              <a:rPr lang="nb-NO" dirty="0" smtClean="0"/>
              <a:t>Ø50-Ø63 </a:t>
            </a:r>
            <a:r>
              <a:rPr lang="nb-NO" dirty="0" err="1" smtClean="0"/>
              <a:t>Pe</a:t>
            </a:r>
            <a:r>
              <a:rPr lang="nb-NO" dirty="0" smtClean="0"/>
              <a:t> </a:t>
            </a:r>
            <a:r>
              <a:rPr lang="nb-NO" dirty="0" smtClean="0"/>
              <a:t> med varmekabel Avløpsrør </a:t>
            </a:r>
            <a:r>
              <a:rPr lang="nb-NO" dirty="0" smtClean="0"/>
              <a:t>( </a:t>
            </a:r>
            <a:r>
              <a:rPr lang="nb-NO" dirty="0" smtClean="0"/>
              <a:t>pumpe)</a:t>
            </a:r>
            <a:endParaRPr lang="nb-NO" dirty="0" smtClean="0"/>
          </a:p>
          <a:p>
            <a:r>
              <a:rPr lang="nb-NO" u="sng" dirty="0" smtClean="0"/>
              <a:t>STIKKLEDNINGER</a:t>
            </a:r>
          </a:p>
          <a:p>
            <a:r>
              <a:rPr lang="nb-NO" dirty="0" smtClean="0"/>
              <a:t>Ø32/60 </a:t>
            </a:r>
            <a:r>
              <a:rPr lang="nb-NO" dirty="0" err="1" smtClean="0"/>
              <a:t>Pe</a:t>
            </a:r>
            <a:r>
              <a:rPr lang="nb-NO" dirty="0" smtClean="0"/>
              <a:t> med </a:t>
            </a:r>
            <a:r>
              <a:rPr lang="nb-NO" dirty="0" smtClean="0"/>
              <a:t>varmekabel, vann</a:t>
            </a:r>
            <a:endParaRPr lang="nb-NO" dirty="0" smtClean="0"/>
          </a:p>
          <a:p>
            <a:r>
              <a:rPr lang="nb-NO" dirty="0" smtClean="0"/>
              <a:t>Ø110/160 PVC m/isolasjon avløpsrør ( selvfall)</a:t>
            </a:r>
          </a:p>
          <a:p>
            <a:r>
              <a:rPr lang="nb-NO" dirty="0" smtClean="0"/>
              <a:t>Ø40/50 </a:t>
            </a:r>
            <a:r>
              <a:rPr lang="nb-NO" dirty="0" err="1" smtClean="0"/>
              <a:t>Pe</a:t>
            </a:r>
            <a:r>
              <a:rPr lang="nb-NO" dirty="0" smtClean="0"/>
              <a:t> med varmekabel </a:t>
            </a:r>
            <a:r>
              <a:rPr lang="nb-NO" dirty="0" err="1" smtClean="0"/>
              <a:t>avløsprør</a:t>
            </a:r>
            <a:r>
              <a:rPr lang="nb-NO" dirty="0" smtClean="0"/>
              <a:t> ( pumpe)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GRENSESNITT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Entreprenør/hytteeier</a:t>
            </a:r>
          </a:p>
          <a:p>
            <a:endParaRPr lang="nb-NO" dirty="0"/>
          </a:p>
        </p:txBody>
      </p:sp>
      <p:pic>
        <p:nvPicPr>
          <p:cNvPr id="4" name="Bilde 3" descr="Grensesnitt VA-anleg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5"/>
            <a:ext cx="6912768" cy="4285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120 ANSATTE</a:t>
            </a:r>
          </a:p>
          <a:p>
            <a:r>
              <a:rPr lang="nb-NO" dirty="0" smtClean="0"/>
              <a:t>HOVEDKONTOR I HALDEN OG AVD KONTOR I VESTBY. ØSTFOLD OG FOLLO SOM VIRKEOMRÅDE</a:t>
            </a:r>
          </a:p>
          <a:p>
            <a:r>
              <a:rPr lang="nb-NO" dirty="0" smtClean="0"/>
              <a:t>OMSETNING CA </a:t>
            </a:r>
            <a:r>
              <a:rPr lang="nb-NO" dirty="0" smtClean="0"/>
              <a:t>30</a:t>
            </a:r>
            <a:r>
              <a:rPr lang="nb-NO" dirty="0" smtClean="0"/>
              <a:t>0 </a:t>
            </a:r>
            <a:r>
              <a:rPr lang="nb-NO" dirty="0" smtClean="0"/>
              <a:t>MILL </a:t>
            </a:r>
          </a:p>
          <a:p>
            <a:r>
              <a:rPr lang="nb-NO" dirty="0" smtClean="0"/>
              <a:t>VANN OG AVLØP, SANERING , BOLIG/HYTTEFELT</a:t>
            </a:r>
          </a:p>
          <a:p>
            <a:r>
              <a:rPr lang="nb-NO" dirty="0" smtClean="0"/>
              <a:t>AVD. KYSTMILJØ, SJØLEDNINGER, BRYGGE,KAI</a:t>
            </a:r>
          </a:p>
          <a:p>
            <a:r>
              <a:rPr lang="nb-NO" dirty="0" smtClean="0"/>
              <a:t>MASSE FLYTTING, OPPARBEIDELSE AV NÆRINGSTOMTER</a:t>
            </a:r>
          </a:p>
          <a:p>
            <a:r>
              <a:rPr lang="nb-NO" dirty="0" smtClean="0"/>
              <a:t>GRUNN OG UTOMHUSARBEIDER FOR BYGG</a:t>
            </a:r>
            <a:endParaRPr lang="nb-NO" dirty="0"/>
          </a:p>
        </p:txBody>
      </p:sp>
      <p:pic>
        <p:nvPicPr>
          <p:cNvPr id="4" name="Bilde 3" descr="Ny-okt.-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5220072" cy="98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REFERANSER, UTFØRTE HYTTEPROSJEKTER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GRIMSØYA VEST, SARPSBORG ,CA 160 HYTTER</a:t>
            </a:r>
          </a:p>
          <a:p>
            <a:r>
              <a:rPr lang="nb-NO" dirty="0" smtClean="0"/>
              <a:t>GRIMSØYA ØST , SARPSBORG , CA 50 HYTTE</a:t>
            </a:r>
          </a:p>
          <a:p>
            <a:r>
              <a:rPr lang="nb-NO" dirty="0" smtClean="0"/>
              <a:t>GRIMSØYA NORD, SARPSBORG, CA 25 HYTTER</a:t>
            </a:r>
          </a:p>
          <a:p>
            <a:r>
              <a:rPr lang="nb-NO" dirty="0" smtClean="0"/>
              <a:t>HØYSAND, SARPSBORG, CA 50 HYTTER</a:t>
            </a:r>
          </a:p>
          <a:p>
            <a:r>
              <a:rPr lang="nb-NO" dirty="0" smtClean="0"/>
              <a:t>HELLE OG GROTTEN , SARPSBORG, CA 50 HYTTER</a:t>
            </a:r>
          </a:p>
          <a:p>
            <a:r>
              <a:rPr lang="nb-NO" dirty="0" smtClean="0"/>
              <a:t>GRESSDAL, SARPSBORG, 11 HYTTER</a:t>
            </a:r>
          </a:p>
          <a:p>
            <a:r>
              <a:rPr lang="nb-NO" dirty="0" smtClean="0"/>
              <a:t>TANGE, SARPSBORG ,35 HYTTER</a:t>
            </a:r>
          </a:p>
          <a:p>
            <a:r>
              <a:rPr lang="nb-NO" dirty="0" smtClean="0"/>
              <a:t>LEIUM HYTTEFELT</a:t>
            </a:r>
            <a:r>
              <a:rPr lang="nb-NO" dirty="0" smtClean="0"/>
              <a:t>, FROGN,50 </a:t>
            </a:r>
            <a:r>
              <a:rPr lang="nb-NO" dirty="0" smtClean="0"/>
              <a:t>HYTTER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HYTTEPROSJEKTER PR. IDAG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NORDRE EKEBERG</a:t>
            </a:r>
            <a:r>
              <a:rPr lang="nb-NO" dirty="0" smtClean="0"/>
              <a:t>, </a:t>
            </a:r>
            <a:r>
              <a:rPr lang="nb-NO" dirty="0" smtClean="0"/>
              <a:t>FROGN , </a:t>
            </a:r>
            <a:r>
              <a:rPr lang="nb-NO" dirty="0" smtClean="0"/>
              <a:t>100</a:t>
            </a:r>
            <a:r>
              <a:rPr lang="nb-NO" dirty="0" smtClean="0"/>
              <a:t> </a:t>
            </a:r>
            <a:r>
              <a:rPr lang="nb-NO" dirty="0" smtClean="0"/>
              <a:t>HYTTER, </a:t>
            </a:r>
            <a:r>
              <a:rPr lang="nb-NO" dirty="0" smtClean="0"/>
              <a:t>Prosjektert ferdig , utføres vinter 2013/14</a:t>
            </a:r>
            <a:endParaRPr lang="nb-NO" dirty="0" smtClean="0"/>
          </a:p>
          <a:p>
            <a:r>
              <a:rPr lang="nb-NO" dirty="0" smtClean="0"/>
              <a:t>HÅKEVIKA, HALDEN , </a:t>
            </a:r>
            <a:r>
              <a:rPr lang="nb-NO" dirty="0" smtClean="0"/>
              <a:t>70 </a:t>
            </a:r>
            <a:r>
              <a:rPr lang="nb-NO" dirty="0" smtClean="0"/>
              <a:t>HYTTER, Prosjektert ferdig, skal utføres høst/vinter </a:t>
            </a:r>
            <a:r>
              <a:rPr lang="nb-NO" dirty="0" smtClean="0"/>
              <a:t>2013/2014.</a:t>
            </a:r>
            <a:endParaRPr lang="nb-NO" dirty="0" smtClean="0"/>
          </a:p>
          <a:p>
            <a:r>
              <a:rPr lang="nb-NO" dirty="0" smtClean="0"/>
              <a:t>MØRVIKA, HALDEN, </a:t>
            </a:r>
            <a:r>
              <a:rPr lang="nb-NO" dirty="0" smtClean="0"/>
              <a:t>92 </a:t>
            </a:r>
            <a:r>
              <a:rPr lang="nb-NO" dirty="0" smtClean="0"/>
              <a:t>HYTTER, Prosjektert ferdig, skal utføres høst/vinter </a:t>
            </a:r>
            <a:r>
              <a:rPr lang="nb-NO" dirty="0" smtClean="0"/>
              <a:t>2013/2014.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MØRVIKA </a:t>
            </a:r>
            <a:r>
              <a:rPr lang="nb-NO" dirty="0" smtClean="0"/>
              <a:t>HYTTEFELT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16419"/>
            <a:ext cx="7920879" cy="5595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Sjøtrase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5554"/>
            <a:ext cx="7848872" cy="5544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VA-traseer</a:t>
            </a:r>
            <a:r>
              <a:rPr lang="nb-NO" dirty="0" smtClean="0"/>
              <a:t> på land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5554"/>
            <a:ext cx="7920880" cy="5595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VA-traseer på land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065554"/>
            <a:ext cx="7831045" cy="5531798"/>
          </a:xfrm>
        </p:spPr>
      </p:pic>
    </p:spTree>
    <p:extLst>
      <p:ext uri="{BB962C8B-B14F-4D97-AF65-F5344CB8AC3E}">
        <p14:creationId xmlns:p14="http://schemas.microsoft.com/office/powerpoint/2010/main" val="232857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 PUMPESTASJONER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640" y="1196752"/>
            <a:ext cx="3744416" cy="5616624"/>
          </a:xfrm>
        </p:spPr>
        <p:txBody>
          <a:bodyPr>
            <a:noAutofit/>
          </a:bodyPr>
          <a:lstStyle/>
          <a:p>
            <a:r>
              <a:rPr lang="nb-NO" sz="900" dirty="0" smtClean="0"/>
              <a:t>FELLES AVLØPSSTASJON</a:t>
            </a:r>
          </a:p>
          <a:p>
            <a:r>
              <a:rPr lang="nb-NO" sz="900" dirty="0"/>
              <a:t>Tank </a:t>
            </a:r>
            <a:r>
              <a:rPr lang="nb-NO" sz="900" dirty="0" err="1"/>
              <a:t>tillverkad</a:t>
            </a:r>
            <a:r>
              <a:rPr lang="nb-NO" sz="900" dirty="0"/>
              <a:t> av </a:t>
            </a:r>
            <a:r>
              <a:rPr lang="nb-NO" sz="900" dirty="0" err="1"/>
              <a:t>korrosionsfri</a:t>
            </a:r>
            <a:r>
              <a:rPr lang="nb-NO" sz="900" dirty="0"/>
              <a:t>,</a:t>
            </a:r>
          </a:p>
          <a:p>
            <a:r>
              <a:rPr lang="nb-NO" sz="900" dirty="0" err="1"/>
              <a:t>galsfiberarmerad</a:t>
            </a:r>
            <a:r>
              <a:rPr lang="nb-NO" sz="900" dirty="0"/>
              <a:t> polyester.</a:t>
            </a:r>
          </a:p>
          <a:p>
            <a:r>
              <a:rPr lang="sv-SE" sz="900" dirty="0"/>
              <a:t>• Tanken har en diameter av 1,2 m och</a:t>
            </a:r>
          </a:p>
          <a:p>
            <a:r>
              <a:rPr lang="sv-SE" sz="900" dirty="0"/>
              <a:t>totalhöjden är 2,6 m. Den kan både</a:t>
            </a:r>
          </a:p>
          <a:p>
            <a:r>
              <a:rPr lang="sv-SE" sz="900" dirty="0"/>
              <a:t>förlängas och förkortas efter behov.</a:t>
            </a:r>
          </a:p>
          <a:p>
            <a:r>
              <a:rPr lang="sv-SE" sz="900" dirty="0"/>
              <a:t>• Tankens botten är formad så att den</a:t>
            </a:r>
          </a:p>
          <a:p>
            <a:r>
              <a:rPr lang="sv-SE" sz="900" dirty="0"/>
              <a:t>tillsammans med pumparna hålls fri från</a:t>
            </a:r>
          </a:p>
          <a:p>
            <a:r>
              <a:rPr lang="nb-NO" sz="900" dirty="0"/>
              <a:t>sediment.</a:t>
            </a:r>
          </a:p>
          <a:p>
            <a:r>
              <a:rPr lang="sv-SE" sz="900" dirty="0"/>
              <a:t>• Tanken är försedd med en skiljevägg</a:t>
            </a:r>
          </a:p>
          <a:p>
            <a:r>
              <a:rPr lang="sv-SE" sz="900" dirty="0"/>
              <a:t>med breddning mellan halvorna. Varje</a:t>
            </a:r>
          </a:p>
          <a:p>
            <a:r>
              <a:rPr lang="sv-SE" sz="900" dirty="0"/>
              <a:t>halva fungerar alltså som en oberoende</a:t>
            </a:r>
          </a:p>
          <a:p>
            <a:r>
              <a:rPr lang="nb-NO" sz="900" dirty="0" err="1"/>
              <a:t>pumpstation</a:t>
            </a:r>
            <a:r>
              <a:rPr lang="nb-NO" sz="900" dirty="0"/>
              <a:t>. </a:t>
            </a:r>
            <a:r>
              <a:rPr lang="nb-NO" sz="900" dirty="0" err="1"/>
              <a:t>Inkommande</a:t>
            </a:r>
            <a:r>
              <a:rPr lang="nb-NO" sz="900" dirty="0"/>
              <a:t> </a:t>
            </a:r>
            <a:r>
              <a:rPr lang="nb-NO" sz="900" dirty="0" err="1"/>
              <a:t>spillvatten</a:t>
            </a:r>
            <a:r>
              <a:rPr lang="nb-NO" sz="900" dirty="0"/>
              <a:t> leds</a:t>
            </a:r>
          </a:p>
          <a:p>
            <a:r>
              <a:rPr lang="sv-SE" sz="900" dirty="0"/>
              <a:t>över skiljeväggen och fördelas jämt mellan</a:t>
            </a:r>
          </a:p>
          <a:p>
            <a:r>
              <a:rPr lang="nb-NO" sz="900" dirty="0" err="1"/>
              <a:t>halvorna</a:t>
            </a:r>
            <a:r>
              <a:rPr lang="nb-NO" sz="900" dirty="0"/>
              <a:t>.</a:t>
            </a:r>
          </a:p>
          <a:p>
            <a:r>
              <a:rPr lang="nb-NO" sz="900" dirty="0"/>
              <a:t>• </a:t>
            </a:r>
            <a:r>
              <a:rPr lang="nb-NO" sz="900" dirty="0" err="1"/>
              <a:t>Utlopp</a:t>
            </a:r>
            <a:r>
              <a:rPr lang="nb-NO" sz="900" dirty="0"/>
              <a:t>, R40 </a:t>
            </a:r>
            <a:r>
              <a:rPr lang="nb-NO" sz="900" dirty="0" err="1"/>
              <a:t>invändig</a:t>
            </a:r>
            <a:r>
              <a:rPr lang="nb-NO" sz="900" dirty="0"/>
              <a:t> </a:t>
            </a:r>
            <a:r>
              <a:rPr lang="nb-NO" sz="900" dirty="0" err="1"/>
              <a:t>gänga</a:t>
            </a:r>
            <a:r>
              <a:rPr lang="nb-NO" sz="900" dirty="0"/>
              <a:t>.</a:t>
            </a:r>
          </a:p>
          <a:p>
            <a:r>
              <a:rPr lang="nb-NO" sz="900" dirty="0"/>
              <a:t>• </a:t>
            </a:r>
            <a:r>
              <a:rPr lang="nb-NO" sz="900" dirty="0" err="1"/>
              <a:t>Pumparna</a:t>
            </a:r>
            <a:r>
              <a:rPr lang="nb-NO" sz="900" dirty="0"/>
              <a:t> </a:t>
            </a:r>
            <a:r>
              <a:rPr lang="nb-NO" sz="900" dirty="0" err="1"/>
              <a:t>fungerar</a:t>
            </a:r>
            <a:r>
              <a:rPr lang="nb-NO" sz="900" dirty="0"/>
              <a:t> </a:t>
            </a:r>
            <a:r>
              <a:rPr lang="nb-NO" sz="900" dirty="0" err="1"/>
              <a:t>individuellt</a:t>
            </a:r>
            <a:r>
              <a:rPr lang="nb-NO" sz="900" dirty="0"/>
              <a:t> per</a:t>
            </a:r>
          </a:p>
          <a:p>
            <a:r>
              <a:rPr lang="nb-NO" sz="900" dirty="0" err="1"/>
              <a:t>sektion</a:t>
            </a:r>
            <a:r>
              <a:rPr lang="nb-NO" sz="900" dirty="0"/>
              <a:t>.</a:t>
            </a:r>
          </a:p>
          <a:p>
            <a:r>
              <a:rPr lang="sv-SE" sz="900" dirty="0"/>
              <a:t>• Pumpen är av förträngningstyp och har</a:t>
            </a:r>
          </a:p>
          <a:p>
            <a:r>
              <a:rPr lang="sv-SE" sz="900" dirty="0"/>
              <a:t>visat sig överlägsen vid sammankoppling</a:t>
            </a:r>
          </a:p>
          <a:p>
            <a:r>
              <a:rPr lang="sv-SE" sz="900" dirty="0"/>
              <a:t>av flera pumpar i system.</a:t>
            </a:r>
          </a:p>
          <a:p>
            <a:r>
              <a:rPr lang="sv-SE" sz="900" dirty="0"/>
              <a:t>• Pumpen är vardera en 230V 1-fas motor</a:t>
            </a:r>
          </a:p>
          <a:p>
            <a:r>
              <a:rPr lang="sv-SE" sz="900" dirty="0"/>
              <a:t>på ca 1kW vilket ger den absolut lägsta</a:t>
            </a:r>
          </a:p>
          <a:p>
            <a:r>
              <a:rPr lang="nb-NO" sz="900" dirty="0" err="1"/>
              <a:t>installationskostnaden</a:t>
            </a:r>
            <a:r>
              <a:rPr lang="nb-NO" sz="900" dirty="0"/>
              <a:t>.</a:t>
            </a:r>
          </a:p>
          <a:p>
            <a:r>
              <a:rPr lang="sv-SE" sz="900" dirty="0"/>
              <a:t>• Pumpen är konstruerad så att hydraulikresp.</a:t>
            </a:r>
          </a:p>
          <a:p>
            <a:r>
              <a:rPr lang="nb-NO" sz="900" dirty="0" err="1"/>
              <a:t>automatikdelen</a:t>
            </a:r>
            <a:r>
              <a:rPr lang="nb-NO" sz="900" dirty="0"/>
              <a:t> </a:t>
            </a:r>
            <a:r>
              <a:rPr lang="nb-NO" sz="900" dirty="0" err="1"/>
              <a:t>snabbt</a:t>
            </a:r>
            <a:r>
              <a:rPr lang="nb-NO" sz="900" dirty="0"/>
              <a:t> kan</a:t>
            </a:r>
          </a:p>
          <a:p>
            <a:r>
              <a:rPr lang="sv-SE" sz="900" dirty="0"/>
              <a:t>demonteras för reparation med enkla</a:t>
            </a:r>
          </a:p>
          <a:p>
            <a:r>
              <a:rPr lang="nb-NO" sz="900" dirty="0" err="1"/>
              <a:t>verktyg</a:t>
            </a:r>
            <a:r>
              <a:rPr lang="nb-NO" sz="900" dirty="0"/>
              <a:t>.</a:t>
            </a:r>
          </a:p>
          <a:p>
            <a:r>
              <a:rPr lang="sv-SE" sz="900" dirty="0"/>
              <a:t>• Nivåerna, start-, stopp och alarm, känns</a:t>
            </a:r>
          </a:p>
          <a:p>
            <a:r>
              <a:rPr lang="sv-SE" sz="900" dirty="0"/>
              <a:t>av med hjälp av pressostater, dvs. inga</a:t>
            </a:r>
          </a:p>
          <a:p>
            <a:r>
              <a:rPr lang="nb-NO" sz="900" dirty="0" err="1"/>
              <a:t>krånglande</a:t>
            </a:r>
            <a:r>
              <a:rPr lang="nb-NO" sz="900" dirty="0"/>
              <a:t> </a:t>
            </a:r>
            <a:r>
              <a:rPr lang="nb-NO" sz="900" dirty="0" err="1"/>
              <a:t>vippor</a:t>
            </a:r>
            <a:r>
              <a:rPr lang="nb-NO" sz="900" dirty="0"/>
              <a:t>.</a:t>
            </a:r>
          </a:p>
          <a:p>
            <a:r>
              <a:rPr lang="sv-SE" sz="900" dirty="0"/>
              <a:t>• Vid alarmnivån ges en signal som kan</a:t>
            </a:r>
          </a:p>
          <a:p>
            <a:r>
              <a:rPr lang="sv-SE" sz="900" dirty="0"/>
              <a:t>kopplas till valfri indikator som ex.vis,</a:t>
            </a:r>
          </a:p>
          <a:p>
            <a:r>
              <a:rPr lang="nb-NO" sz="900" dirty="0"/>
              <a:t>lampa, summer eller GSM-</a:t>
            </a:r>
            <a:r>
              <a:rPr lang="nb-NO" sz="900" dirty="0" err="1"/>
              <a:t>sändare</a:t>
            </a:r>
            <a:endParaRPr lang="nb-NO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12368" cy="44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431</Words>
  <Application>Microsoft Office PowerPoint</Application>
  <PresentationFormat>Skjermfremvisning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VA-ANLEGG</vt:lpstr>
      <vt:lpstr> </vt:lpstr>
      <vt:lpstr>REFERANSER, UTFØRTE HYTTEPROSJEKTER</vt:lpstr>
      <vt:lpstr>HYTTEPROSJEKTER PR. IDAG</vt:lpstr>
      <vt:lpstr>MØRVIKA HYTTEFELT</vt:lpstr>
      <vt:lpstr>Sjøtrase</vt:lpstr>
      <vt:lpstr>VA-traseer på land</vt:lpstr>
      <vt:lpstr>VA-traseer på land</vt:lpstr>
      <vt:lpstr>FELLES PUMPESTASJONER</vt:lpstr>
      <vt:lpstr>FELLES TRYKKFORSTERKER VANN</vt:lpstr>
      <vt:lpstr>HYTTE PUMPER</vt:lpstr>
      <vt:lpstr>HYTTEPUMPER</vt:lpstr>
      <vt:lpstr>RØRMATERIELL</vt:lpstr>
      <vt:lpstr>GRENSESNITT</vt:lpstr>
    </vt:vector>
  </TitlesOfParts>
  <Company>Leif Grimsrud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Østby</dc:creator>
  <cp:lastModifiedBy>ojo</cp:lastModifiedBy>
  <cp:revision>16</cp:revision>
  <dcterms:created xsi:type="dcterms:W3CDTF">2012-06-28T08:22:48Z</dcterms:created>
  <dcterms:modified xsi:type="dcterms:W3CDTF">2013-06-14T13:30:48Z</dcterms:modified>
</cp:coreProperties>
</file>